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9" r:id="rId4"/>
    <p:sldId id="258" r:id="rId5"/>
    <p:sldId id="267" r:id="rId6"/>
    <p:sldId id="260" r:id="rId7"/>
    <p:sldId id="268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90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0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2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30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5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4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3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8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18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982" y="2238740"/>
            <a:ext cx="10048124" cy="2131887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3.5 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982" y="4370627"/>
            <a:ext cx="7891272" cy="1069848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32107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25" y="257175"/>
            <a:ext cx="4749800" cy="1190625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0825" y="1447800"/>
            <a:ext cx="7664450" cy="405130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solve multistep equations.</a:t>
            </a:r>
          </a:p>
        </p:txBody>
      </p:sp>
    </p:spTree>
    <p:extLst>
      <p:ext uri="{BB962C8B-B14F-4D97-AF65-F5344CB8AC3E}">
        <p14:creationId xmlns:p14="http://schemas.microsoft.com/office/powerpoint/2010/main" val="353650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1" y="225782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952" y="1085431"/>
            <a:ext cx="1198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952" y="1903940"/>
            <a:ext cx="1133083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Simplify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94952" y="2575244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Distributive Property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952" y="362009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Combine Like-Terms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4952" y="4348191"/>
            <a:ext cx="11983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Should It Stay or Should It Go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4952" y="535487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Solve for Variable</a:t>
            </a:r>
          </a:p>
        </p:txBody>
      </p:sp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" y="50800"/>
            <a:ext cx="10058400" cy="8207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−6=3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2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" y="50800"/>
            <a:ext cx="10058400" cy="8207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+5=2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54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7699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7699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+5−7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=10−5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7699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486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8080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−17+2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=2−8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90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8080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−1=2−5(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01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8080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3+5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−4=3+2</m:t>
                      </m:r>
                      <m:d>
                        <m:d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0860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116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3.5  Solving Equations</vt:lpstr>
      <vt:lpstr>Objective</vt:lpstr>
      <vt:lpstr>PowerPoint Presentation</vt:lpstr>
      <vt:lpstr>Example 1</vt:lpstr>
      <vt:lpstr>Example 2</vt:lpstr>
      <vt:lpstr>Example 3</vt:lpstr>
      <vt:lpstr>Example 4</vt:lpstr>
      <vt:lpstr>Example 5</vt:lpstr>
      <vt:lpstr>Example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  Solving Equations</dc:title>
  <dc:creator>Michael Kuniega</dc:creator>
  <cp:lastModifiedBy>Michael Kuniega</cp:lastModifiedBy>
  <cp:revision>6</cp:revision>
  <dcterms:created xsi:type="dcterms:W3CDTF">2017-02-04T21:45:50Z</dcterms:created>
  <dcterms:modified xsi:type="dcterms:W3CDTF">2019-12-29T00:42:58Z</dcterms:modified>
</cp:coreProperties>
</file>